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102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E5527-D4D7-5744-DA38-64AE20B35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2E1A4B-14CE-9F39-4F6F-74636B9E4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2A50F-C056-7D50-A396-B841D257A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79F96-E74A-4FA2-A1C2-CEC08B059FFD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1C30F-68D3-C3C8-E92F-263E6816E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69A24-9F36-7DF9-67E2-03B30510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27053-19B9-4E0F-8E15-4FC105BFF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9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0BBD8-5639-4989-0EC1-F5B25D4BB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2481F-6364-5990-EBCD-13302425A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D0E3-4E10-BB56-BBC1-B12001C79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79F96-E74A-4FA2-A1C2-CEC08B059FFD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5E618-01DE-FA0B-457A-F9D1DB21A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C1DA7-1634-9AE9-7580-8FB777FC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27053-19B9-4E0F-8E15-4FC105BFF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6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329D94-CF54-C6AD-D08D-7E8A2E5E32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AF3BF7-743F-209F-8F09-90A00DBC0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E0DB6-79DD-D89A-0729-21CC8B2D5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79F96-E74A-4FA2-A1C2-CEC08B059FFD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DC58F-20E7-0575-383B-0121D9B16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3313A-627C-32DB-356A-0A277C13B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27053-19B9-4E0F-8E15-4FC105BFF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03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7D0B3-B53D-7E3F-5F7B-FE26E0F1F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87FCB-430F-3059-DFFB-E480367C0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DD496-0960-87F9-F9C0-9CECF5757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79F96-E74A-4FA2-A1C2-CEC08B059FFD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D5990-A1DA-3288-E4B8-3291FDF7D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C5B19-3D3D-D1C4-7B3C-BE03F1516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27053-19B9-4E0F-8E15-4FC105BFF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97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0FAA-E346-771B-D997-CA54BAA9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C2079-A8FB-24D0-D0B5-35DFA4447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502F9-3C51-FE3D-A1FD-49F812DF1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79F96-E74A-4FA2-A1C2-CEC08B059FFD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69974-2B6A-B885-1861-D9C5A9C7D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B109C-D1D1-DD43-C3EA-7E815553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27053-19B9-4E0F-8E15-4FC105BFF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71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63404-ED25-FC44-E437-CB2238C73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D37D3-7874-F0CA-F9DB-2DE91208B7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53191-C2AE-FA44-1B51-232E80FD4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1E69B-AC65-7679-B7A9-C641B4C89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79F96-E74A-4FA2-A1C2-CEC08B059FFD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3386C-4A7C-FF1A-3A7E-10C57D97A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B3E77-6530-FB70-6D6A-67955146C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27053-19B9-4E0F-8E15-4FC105BFF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6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A3D26-44F4-206D-D686-130170846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BCF30-6B2B-504F-BDF1-03503E2F5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FE7FD-4D33-65B3-AF8C-494A1F7B1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A08805-E82C-4D87-7479-9E314FC22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FFF0B-BEE8-9E1D-592C-B3BDC086B4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F087EA-A6EF-8ED7-E198-0466F806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79F96-E74A-4FA2-A1C2-CEC08B059FFD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DB6DC2-A40A-C0BE-3B65-162D4E56B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31C566-8CD9-1DAE-B0CD-2E425F4E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27053-19B9-4E0F-8E15-4FC105BFF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5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3B878-DBDA-F356-2F09-CEFB211BE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B32A3D-9466-4E5E-FF11-C58DBF79A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79F96-E74A-4FA2-A1C2-CEC08B059FFD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9E12C-1CDD-83DA-DC28-AB93B36CF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BC899-6D77-1D1C-B2BE-4DFC09D56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27053-19B9-4E0F-8E15-4FC105BFF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0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850D86-4E3C-697D-F038-D7A2B8757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79F96-E74A-4FA2-A1C2-CEC08B059FFD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ADCCBA-2844-E0DE-BC67-78753B748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CADAF-341E-B62A-FF25-4D610DEA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27053-19B9-4E0F-8E15-4FC105BFF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9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90AC-B9C7-34EE-20F1-4A966F7B2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2B832-A14A-CFC9-5ED9-AFAA2DE61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D441BE-4D87-B386-31D2-35BBE67E9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C6596-CBB4-7CA5-C6A1-5172A0FC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79F96-E74A-4FA2-A1C2-CEC08B059FFD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CFBE13-6432-CF5E-82FC-C7354FC24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25675-6C43-927F-C010-7570AEDB2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27053-19B9-4E0F-8E15-4FC105BFF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44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5849B-D2B7-691C-3B18-AFF6D850F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6BE0F-42B2-A377-41A8-11E5E280B6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009DD-8BD4-0303-850E-99D3D07BD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444C0-1F14-62A6-B618-1FE084A94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79F96-E74A-4FA2-A1C2-CEC08B059FFD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87070E-C8DA-B743-57A4-6F19C8A2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3F523-CC02-BEC4-4E3C-1BB6B9A63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27053-19B9-4E0F-8E15-4FC105BFF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62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B01FD-ED25-5991-D41A-579E768E3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7267F-943B-771F-7C77-BCDC1384E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8E4AE-3A59-D22B-F8A9-85DD9BD864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79F96-E74A-4FA2-A1C2-CEC08B059FFD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5787C-9889-4D57-1A8A-0F39041EB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724BC-EA84-C626-C857-6F0DAF3C7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27053-19B9-4E0F-8E15-4FC105BFF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3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6BB17-4B47-3142-C2EB-DC9C49B651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04814-561E-5E72-4AEF-47A98D2AB2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1EB02D-2052-EEA8-8EBF-CD306A67C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632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2C9E1BA1-5EBD-BC0E-7A86-23C5F045F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219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660E6E77-8628-EF7E-1419-7BFFA6743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681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BDD9C540-4C83-041B-6FD8-FF56525E2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105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4DA9CF7E-AB86-2EE8-75D2-3426F23A3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146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29F1A6CF-B690-884B-2692-52B15569B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607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56DA4CCA-6192-22D5-9D8A-B02D9653B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343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25EF9DAD-1C96-E2F2-1110-D05131B26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275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BA4E3EAC-67CF-D3BD-9FAF-A1ED3812E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735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11FF3AF8-E33A-5F2B-B3FF-50AADD874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781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94AA6BB5-5CCC-8B1D-2047-406D78ACD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849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AEF664A-B37A-F467-2484-4B8DA64AB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080"/>
            <a:ext cx="12182981" cy="68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623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3CDBA8F7-E133-AEA6-94B9-CFB83C200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492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4FF4820E-ED66-12F1-EB99-B1C5A9626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" y="-5080"/>
            <a:ext cx="12182981" cy="68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074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EB95F296-360A-48BF-5840-B69631139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080"/>
            <a:ext cx="12182981" cy="68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371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9582D769-C1A0-EF1A-D778-5DB1E86A0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602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0D7301BA-E4BD-4B36-B214-F807ECEF5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727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8C5F9BB5-5858-E455-EB81-2CFC1E06C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234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DB7A9CA8-6FC2-F0C3-7646-DC88B5B26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220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99604A56-9BA7-CB86-18B3-C6F5426CB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80"/>
            <a:ext cx="12192000" cy="686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547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FD742C76-7B5D-8117-31A8-0E9ADEBF4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80"/>
            <a:ext cx="12192000" cy="686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465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C4C8C433-A704-1396-90F3-AC2AD6C0D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74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A3E4669-38DD-13AD-2D63-7C7F08EC0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313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DF4C6CF7-FFB1-DEC9-1B36-7D3601095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159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187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35F022D-DACD-9400-9E5C-095269166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915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76D97F8-A2EE-0947-8739-4B108F754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706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39872AB-DD40-E80F-F76D-B0550E28D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803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AB73F6D9-D3BF-E1E9-7086-642D8C37D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0161"/>
            <a:ext cx="12192001" cy="686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173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D7F90B1-06C3-FE2A-B9A1-31E0F4759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964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2A6E5DC8-383D-32FE-B89F-2CA5EE6C6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315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Toprak Dindar</dc:creator>
  <cp:lastModifiedBy>Toprak Dindar</cp:lastModifiedBy>
  <cp:revision>1</cp:revision>
  <dcterms:created xsi:type="dcterms:W3CDTF">2024-05-23T11:00:12Z</dcterms:created>
  <dcterms:modified xsi:type="dcterms:W3CDTF">2024-05-23T11:10:05Z</dcterms:modified>
</cp:coreProperties>
</file>